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1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5" r:id="rId3"/>
    <p:sldId id="297" r:id="rId4"/>
    <p:sldId id="257" r:id="rId5"/>
    <p:sldId id="286" r:id="rId6"/>
    <p:sldId id="287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67" r:id="rId19"/>
    <p:sldId id="274" r:id="rId20"/>
    <p:sldId id="273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0" r:id="rId31"/>
    <p:sldId id="289" r:id="rId32"/>
    <p:sldId id="291" r:id="rId33"/>
    <p:sldId id="283" r:id="rId34"/>
    <p:sldId id="284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050" autoAdjust="0"/>
  </p:normalViewPr>
  <p:slideViewPr>
    <p:cSldViewPr>
      <p:cViewPr varScale="1">
        <p:scale>
          <a:sx n="91" d="100"/>
          <a:sy n="91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0D79-F148-4B82-8125-76DB7D8A6A7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8CB20-2B52-4EF1-9059-DB09DBC0E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5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77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2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0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5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4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3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5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4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9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98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82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1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54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70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43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1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56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03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4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15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37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79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0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38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54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71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54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63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4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2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7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CB20-2B52-4EF1-9059-DB09DBC0E4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3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13B126-9CFF-4579-A5FC-36963E1F259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A5CC49-9C48-41D6-A57D-DA49DC92E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timetolive.ru/images/upload/image/321(2)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hinovosti.ru/wp-content/uploads/2012/06/15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eva.ru/eva/220001-230000/220507/photoalbum/3480701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img/content/i36/36198_o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1/immortal-ru.2/0_5bdb_d79e8000_X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h6.ggpht.com/Dedushkin1/R2EOUXPfZVI/AAAAAAAADIk/IGXHVMC94MY/s800/%D0%A2%D1%80%D0%B8%D1%83%D0%BC%D1%84%D0%B0%D0%BB%D1%8C%D0%BD%D1%8B%D0%B5+%D0%B0%D1%80%D0%BA%D0%B8+%D0%90.+%D0%90%D1%80%D0%BD%D1%83.+%D0%92%D0%B8%D0%B4+%D0%9A%D1%80%D0%B0%D1%81%D0%BD%D1%8B%D1%85+%D0%B2%D0%BE%D1%80%D0%BE%D1%82+%D0%B2+%D0%9C%D0%BE%D1%81%D0%BA%D0%B2%D0%B5.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h-gavriil.bsu.edu.ru/calendar/Images/ib1464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de.academic.ru/pictures/dewiki/75/Kazan_Cathedral.jpg" TargetMode="Externa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tretyakovgallery.ru/dataphotos/0/06/0672967533f8f674aa125ef501837b55.jpg" TargetMode="External"/><Relationship Id="rId7" Type="http://schemas.openxmlformats.org/officeDocument/2006/relationships/hyperlink" Target="http://www.bogoslov.ru/data/877/406/1234/1image001-793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img0.liveinternet.ru/images/attach/c/2/66/686/66686732_DSC02545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s16.radikal.ru/i190/1001/43/e0eea36d354b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slavie.ru/sas/image/100515/51549.b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.edu54.ru/sites/default/files/images/2011/04/2581b5a1f9402191c54df28822987d4f6b82416e.preview.jpg" TargetMode="Externa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ossiyanavsegda.ru/uploads/other/2013/05/11/19_-_moskva-chasovnya-pamyatnik-grenaderam-01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www.tantop.ru/uploads/images/2012/09/11/.tmb/thumb_71972_adaptiveResize_671_461.jpg" TargetMode="Externa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files.in-road.ru/r_0f45c81d921ca0c296fce028219dfa98.JPG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www.restate.ru/attachment/8fefceb29289f16fb2eac98b4f9aa54ecc67428a/budda.jpg&amp;iorient=&amp;ih=&amp;icolor=&amp;p=2&amp;site=&amp;text=%D0%A5%D1%80%D0%B0%D0%BC%D1%8B%20%D0%BD%D0%B0%20%D0%BF%D0%BE%D0%BA%D0%BB%D0%BE%D0%BD%D0%BD%D0%BE%D0%B9%20%D0%B3%D0%BE%D1%80%D0%B5&amp;iw=&amp;wp=&amp;pos=80&amp;recent=&amp;type=&amp;isize=&amp;rpt=simage&amp;itype=&amp;nojs=1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valka.do.am/_sf/1/90237082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http://forum.myrybinsk.ru/attached_img/192257.jpg" TargetMode="Externa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lib.ru/book/1000490725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ozatstvo.org.ua/ru/publications/uk_r.php?d=f&amp;i=153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img_url=http://img0.liveinternet.ru/images/attach/b/1/25/525/25525377_Ivan_Groznuyy_parsuna_17_veka.jpg&amp;iorient=&amp;ih=&amp;icolor=&amp;site=&amp;text=%D0%98%D0%B2%D0%B0%D0%BD%20%D0%93%D1%80%D0%BE%D0%B7%D0%BD%D1%8B%D0%B9&amp;iw=&amp;wp=&amp;pos=2&amp;recent=&amp;type=&amp;isize=&amp;rpt=simage&amp;itype=&amp;nojs=1" TargetMode="External"/><Relationship Id="rId7" Type="http://schemas.openxmlformats.org/officeDocument/2006/relationships/hyperlink" Target="http://img1.liveinternet.ru/images/attach/c/0/43/443/43443255_IoannIV_reconstruction_by_Gerasimov0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tainy.net/wp-content/uploads/2010/12/1267255286_groznyi1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s53.radikal.ru/i142/1106/87/188fcd95ee92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stat19.privet.ru/lr/0b137378c9701dc028b917bf41901699" TargetMode="External"/><Relationship Id="rId7" Type="http://schemas.openxmlformats.org/officeDocument/2006/relationships/hyperlink" Target="http://i264.photobucket.com/albums/ii163/aiwn08/Romanov_Young_Peter_the_Great_parsu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banana.by/uploads/posts/2011-08/1314254467_serov-v.a.-poslednyaya-gastrol-filippa-kirkorova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moskva.net.ru/imgk/257izmk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8.privet.ru/lr/0b20186e9b7d3142504e81b6de239be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 уроку </a:t>
            </a:r>
            <a:r>
              <a:rPr lang="ru-RU" b="1" dirty="0" err="1" smtClean="0"/>
              <a:t>москвоведения</a:t>
            </a:r>
            <a:endParaRPr lang="ru-RU" b="1" dirty="0" smtClean="0"/>
          </a:p>
          <a:p>
            <a:r>
              <a:rPr lang="ru-RU" b="1" dirty="0" smtClean="0"/>
              <a:t>2 сентября 2013</a:t>
            </a:r>
          </a:p>
          <a:p>
            <a:r>
              <a:rPr lang="ru-RU" b="1" dirty="0" smtClean="0"/>
              <a:t>в средней образовательной </a:t>
            </a:r>
          </a:p>
          <a:p>
            <a:r>
              <a:rPr lang="ru-RU" b="1" dirty="0" smtClean="0"/>
              <a:t>школе </a:t>
            </a:r>
            <a:r>
              <a:rPr lang="ru-RU" b="1" dirty="0"/>
              <a:t>№ 1441 «БРОННАЯ СЛОБОДА»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Москва. Вчера. Сегодня. Завтра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7687" y="585789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Гл. библиотекарь </a:t>
            </a:r>
            <a:r>
              <a:rPr lang="ru-RU" b="1" i="1" dirty="0" smtClean="0"/>
              <a:t>ЦГДБ им. А.П.Гайдара</a:t>
            </a:r>
          </a:p>
          <a:p>
            <a:r>
              <a:rPr lang="ru-RU" b="1" i="1" dirty="0" smtClean="0"/>
              <a:t>Татьяна Валерьевна </a:t>
            </a:r>
            <a:r>
              <a:rPr lang="ru-RU" b="1" i="1" dirty="0" err="1" smtClean="0"/>
              <a:t>Рудишина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rum.kelia.ru/img/uploaded/image2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643470" cy="6191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bservers.france24.com/fr/files/imagecache/observers_portrait_width/rfi_multimedia_element_image/_%D0%9F%D0%B5%D1%82%D1%80%D1%83_I_%28%D0%9C%D0%BE%D1%81%D0%BA%D0%B2%D0%B0%29_ru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593316" cy="5323018"/>
          </a:xfrm>
          <a:prstGeom prst="rect">
            <a:avLst/>
          </a:prstGeom>
          <a:noFill/>
        </p:spPr>
      </p:pic>
      <p:pic>
        <p:nvPicPr>
          <p:cNvPr id="18436" name="Picture 4" descr="http://www.timetolive.ru/images/upload/image/321(2)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71876"/>
            <a:ext cx="466671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Кому какой памятник нравится в Москве?</a:t>
            </a:r>
            <a:endParaRPr lang="ru-RU" b="1" dirty="0"/>
          </a:p>
        </p:txBody>
      </p:sp>
      <p:pic>
        <p:nvPicPr>
          <p:cNvPr id="19458" name="Picture 2" descr="http://static.panoramio.com/photos/original/10288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84"/>
            <a:ext cx="3381966" cy="5088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А.П.Чехову в Камергерском переулке. Скульптор М. </a:t>
            </a:r>
            <a:r>
              <a:rPr lang="ru-RU" dirty="0" err="1" smtClean="0"/>
              <a:t>Аникушин</a:t>
            </a:r>
            <a:r>
              <a:rPr lang="ru-RU" dirty="0" smtClean="0"/>
              <a:t>, архитекторы М. Посохин и М. Фельдман.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ПАМЯТНИК Чехову в Томске</a:t>
            </a:r>
            <a:endParaRPr lang="ru-RU" dirty="0"/>
          </a:p>
        </p:txBody>
      </p:sp>
      <p:pic>
        <p:nvPicPr>
          <p:cNvPr id="20482" name="Picture 2" descr="http://www.arhinovosti.ru/wp-content/uploads/2012/06/15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36898"/>
            <a:ext cx="6858048" cy="513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памятники в Москве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http://www.unmonument.ru/</a:t>
            </a:r>
            <a:endParaRPr lang="ru-RU" dirty="0"/>
          </a:p>
        </p:txBody>
      </p:sp>
      <p:pic>
        <p:nvPicPr>
          <p:cNvPr id="21506" name="Picture 2" descr="http://monument2.fatal.ru/pic-big/pis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508368" cy="2631276"/>
          </a:xfrm>
          <a:prstGeom prst="rect">
            <a:avLst/>
          </a:prstGeom>
          <a:noFill/>
        </p:spPr>
      </p:pic>
      <p:pic>
        <p:nvPicPr>
          <p:cNvPr id="21510" name="Picture 6" descr="http://monument2.fatal.ru/pic-big/tab-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3204756" cy="427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c.pics.livejournal.com/unmonument/65350285/5388/5388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onument2.fatal.ru/pic-big/kro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786346" cy="638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nument4.fatal.ru/pic-big/puh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onument2.fatal.ru/pic-big/stp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onument3.fatal.ru/pic-big/sah-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0979"/>
            <a:ext cx="471490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onument3.fatal.ru/pic-big/ssd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7620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6072207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Самым старым зданием (и самым древним храмом) в Москве является</a:t>
            </a:r>
          </a:p>
          <a:p>
            <a:r>
              <a:rPr lang="ru-RU" sz="1600" b="1" dirty="0" smtClean="0"/>
              <a:t> Спасский собор </a:t>
            </a:r>
            <a:r>
              <a:rPr lang="ru-RU" sz="1600" b="1" dirty="0" err="1" smtClean="0"/>
              <a:t>Спасо-Андроникова</a:t>
            </a:r>
            <a:r>
              <a:rPr lang="ru-RU" sz="1600" b="1" dirty="0" smtClean="0"/>
              <a:t> монастыря, построенный в 1420-1425 годах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onument3.fatal.ru/pic-big/ven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14439"/>
            <a:ext cx="9144000" cy="328613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Первый скульптурный памятник в Москве?</a:t>
            </a:r>
            <a:endParaRPr lang="ru-RU" sz="4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static.eva.ru/eva/220001-230000/220507/photoalbum/34807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8072494" cy="540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12876"/>
          </a:xfrm>
        </p:spPr>
        <p:txBody>
          <a:bodyPr>
            <a:noAutofit/>
          </a:bodyPr>
          <a:lstStyle/>
          <a:p>
            <a:r>
              <a:rPr lang="ru-RU" sz="5400" dirty="0" smtClean="0"/>
              <a:t>1818</a:t>
            </a:r>
            <a:endParaRPr lang="ru-RU" sz="5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2857496"/>
            <a:ext cx="3465513" cy="326866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Скульптор Иван </a:t>
            </a:r>
          </a:p>
          <a:p>
            <a:r>
              <a:rPr lang="ru-RU" sz="4000" b="1" dirty="0" smtClean="0"/>
              <a:t>Петрович</a:t>
            </a:r>
          </a:p>
          <a:p>
            <a:r>
              <a:rPr lang="ru-RU" sz="4000" b="1" dirty="0" err="1" smtClean="0"/>
              <a:t>Мартос</a:t>
            </a:r>
            <a:endParaRPr lang="ru-RU" sz="4000" b="1" dirty="0"/>
          </a:p>
        </p:txBody>
      </p:sp>
      <p:pic>
        <p:nvPicPr>
          <p:cNvPr id="8" name="Picture 2" descr="http://img-fotki.yandex.ru/get/53/7684351.2/0_59aba_915de0ae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714744" y="214290"/>
            <a:ext cx="4283853" cy="642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Памятники перемещаются в пространстве</a:t>
            </a:r>
            <a:endParaRPr lang="ru-RU" b="1" dirty="0"/>
          </a:p>
        </p:txBody>
      </p:sp>
      <p:pic>
        <p:nvPicPr>
          <p:cNvPr id="34818" name="Picture 2" descr="http://shkolazhizni.ru/img/content/i36/36198_o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71612"/>
            <a:ext cx="6268458" cy="4645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g-fotki.yandex.ru/get/11/immortal-ru.2/0_5bdb_d79e8000_X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8529091" cy="600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tamps.ee/13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50" y="642918"/>
            <a:ext cx="9153050" cy="603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2"/>
            <a:ext cx="7772400" cy="312579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Какими были памятники </a:t>
            </a:r>
            <a:br>
              <a:rPr lang="ru-RU" sz="4800" b="1" dirty="0" smtClean="0"/>
            </a:br>
            <a:r>
              <a:rPr lang="ru-RU" sz="4800" b="1" dirty="0" smtClean="0"/>
              <a:t>до 1818 года?</a:t>
            </a:r>
            <a:endParaRPr lang="ru-RU" sz="4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Триумфальные арки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1742 год Красные ворота. Коронация Елизаветы Петровны</a:t>
            </a:r>
            <a:endParaRPr lang="ru-RU" dirty="0"/>
          </a:p>
        </p:txBody>
      </p:sp>
      <p:pic>
        <p:nvPicPr>
          <p:cNvPr id="4100" name="Picture 4" descr="http://lh6.ggpht.com/Dedushkin1/R2EOUXPfZVI/AAAAAAAADIk/IGXHVMC94MY/s800/%D0%A2%D1%80%D0%B8%D1%83%D0%BC%D1%84%D0%B0%D0%BB%D1%8C%D0%BD%D1%8B%D0%B5+%D0%B0%D1%80%D0%BA%D0%B8+%D0%90.+%D0%90%D1%80%D0%BD%D1%83.+%D0%92%D0%B8%D0%B4+%D0%9A%D1%80%D0%B0%D1%81%D0%BD%D1%8B%D1%85+%D0%B2%D0%BE%D1%80%D0%BE%D1%82+%D0%B2+%D0%9C%D0%BE%D1%81%D0%BA%D0%B2%D0%B5.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928934"/>
            <a:ext cx="5076825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Храмы-памятники</a:t>
            </a:r>
            <a:endParaRPr lang="ru-RU" b="1" dirty="0"/>
          </a:p>
        </p:txBody>
      </p:sp>
      <p:pic>
        <p:nvPicPr>
          <p:cNvPr id="3074" name="Picture 2" descr="http://arh-gavriil.bsu.edu.ru/calendar/Images/ib146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2914671" cy="3429024"/>
          </a:xfrm>
          <a:prstGeom prst="rect">
            <a:avLst/>
          </a:prstGeom>
          <a:noFill/>
        </p:spPr>
      </p:pic>
      <p:pic>
        <p:nvPicPr>
          <p:cNvPr id="3078" name="Picture 6" descr="http://de.academic.ru/pictures/dewiki/75/Kazan_Cathedra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714620"/>
            <a:ext cx="4695106" cy="351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retyakovgallery.ru/dataphotos/0/06/0672967533f8f674aa125ef501837b5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852857" cy="3500438"/>
          </a:xfrm>
          <a:prstGeom prst="rect">
            <a:avLst/>
          </a:prstGeom>
          <a:noFill/>
        </p:spPr>
      </p:pic>
      <p:pic>
        <p:nvPicPr>
          <p:cNvPr id="47108" name="Picture 4" descr="http://img0.liveinternet.ru/images/attach/c/2/66/686/66686732_DSC02545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2000232" cy="2898887"/>
          </a:xfrm>
          <a:prstGeom prst="rect">
            <a:avLst/>
          </a:prstGeom>
          <a:noFill/>
        </p:spPr>
      </p:pic>
      <p:pic>
        <p:nvPicPr>
          <p:cNvPr id="47110" name="Picture 6" descr="http://www.bogoslov.ru/data/877/406/1234/1image001-793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785794"/>
            <a:ext cx="3643338" cy="4497948"/>
          </a:xfrm>
          <a:prstGeom prst="rect">
            <a:avLst/>
          </a:prstGeom>
          <a:noFill/>
        </p:spPr>
      </p:pic>
      <p:pic>
        <p:nvPicPr>
          <p:cNvPr id="47112" name="Picture 8" descr="http://s16.radikal.ru/i190/1001/43/e0eea36d354b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5" y="4003692"/>
            <a:ext cx="2133595" cy="285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ravoslavie.ru/sas/image/100515/51549.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06531"/>
            <a:ext cx="4505353" cy="3051469"/>
          </a:xfrm>
          <a:prstGeom prst="rect">
            <a:avLst/>
          </a:prstGeom>
          <a:noFill/>
        </p:spPr>
      </p:pic>
      <p:pic>
        <p:nvPicPr>
          <p:cNvPr id="3" name="Picture 2" descr="http://www.edu54.ru/sites/default/files/images/2011/04/2581b5a1f9402191c54df28822987d4f6b82416e.pre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4572032" cy="34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rossiyanavsegda.ru/uploads/other/2013/05/11/19_-_moskva-chasovnya-pamyatnik-grenaderam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62855"/>
            <a:ext cx="4001033" cy="2995145"/>
          </a:xfrm>
          <a:prstGeom prst="rect">
            <a:avLst/>
          </a:prstGeom>
          <a:noFill/>
        </p:spPr>
      </p:pic>
      <p:pic>
        <p:nvPicPr>
          <p:cNvPr id="4" name="Picture 4" descr="http://www.tantop.ru/uploads/images/2012/09/11/.tmb/thumb_71972_adaptiveResize_671_46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076825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files.in-road.ru/r_0f45c81d921ca0c296fce028219dfa9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00504"/>
            <a:ext cx="3571900" cy="2673900"/>
          </a:xfrm>
          <a:prstGeom prst="rect">
            <a:avLst/>
          </a:prstGeom>
          <a:noFill/>
        </p:spPr>
      </p:pic>
      <p:pic>
        <p:nvPicPr>
          <p:cNvPr id="48134" name="Picture 6" descr="http://www.bogoslov.ru/data/666/181/1234/1ib13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925" y="357166"/>
            <a:ext cx="2886550" cy="407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15082"/>
            <a:ext cx="600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48138" name="Picture 10" descr="http://im3-tub-ru.yandex.net/i?id=133977532-6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72074"/>
            <a:ext cx="1905000" cy="1428750"/>
          </a:xfrm>
          <a:prstGeom prst="rect">
            <a:avLst/>
          </a:prstGeom>
          <a:noFill/>
        </p:spPr>
      </p:pic>
      <p:pic>
        <p:nvPicPr>
          <p:cNvPr id="48140" name="Picture 12" descr="http://onfoot.ru/photos/mos/0/5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142852"/>
            <a:ext cx="3056091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Московская топонимика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Многие названия - это целые повести, заключённые в одном-двух словах: Разгуляй, Замоскворечье, </a:t>
            </a:r>
            <a:r>
              <a:rPr lang="ru-RU" b="1" dirty="0" err="1" smtClean="0"/>
              <a:t>Сивцев</a:t>
            </a:r>
            <a:r>
              <a:rPr lang="ru-RU" b="1" dirty="0" smtClean="0"/>
              <a:t> </a:t>
            </a:r>
            <a:r>
              <a:rPr lang="ru-RU" b="1" dirty="0" err="1" smtClean="0"/>
              <a:t>Вражек</a:t>
            </a:r>
            <a:r>
              <a:rPr lang="ru-RU" b="1" dirty="0" smtClean="0"/>
              <a:t>, </a:t>
            </a:r>
            <a:r>
              <a:rPr lang="ru-RU" b="1" dirty="0" err="1" smtClean="0"/>
              <a:t>Божедомка</a:t>
            </a:r>
            <a:r>
              <a:rPr lang="ru-RU" b="1" dirty="0" smtClean="0"/>
              <a:t>, </a:t>
            </a:r>
            <a:r>
              <a:rPr lang="ru-RU" b="1" dirty="0" err="1" smtClean="0"/>
              <a:t>Басманная</a:t>
            </a:r>
            <a:r>
              <a:rPr lang="ru-RU" b="1" dirty="0" smtClean="0"/>
              <a:t>...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Улица Кирпичные выемки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7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our-city-moscow.narod.ru/olderfiles/2/kirpich_vyem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4019550" cy="2762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3286124"/>
            <a:ext cx="284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Улица Кирпичные выемки</a:t>
            </a:r>
          </a:p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ru-RU" sz="18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2" name="Picture 8" descr="http://our-city-moscow.narod.ru/olderfiles/2/poslednii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66"/>
            <a:ext cx="4057650" cy="29718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" y="4721662"/>
            <a:ext cx="192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Улица </a:t>
            </a:r>
            <a:r>
              <a:rPr lang="ru-RU" b="1" dirty="0" err="1" smtClean="0"/>
              <a:t>Ленивка</a:t>
            </a:r>
            <a:endParaRPr lang="ru-RU" b="1" dirty="0"/>
          </a:p>
        </p:txBody>
      </p:sp>
      <p:pic>
        <p:nvPicPr>
          <p:cNvPr id="1036" name="Picture 12" descr="http://our-city-moscow.narod.ru/olderfiles/2/lenivk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572008"/>
            <a:ext cx="2895600" cy="20764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flipH="1">
            <a:off x="0" y="3857628"/>
            <a:ext cx="328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Проезд Соломенной Сторожки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24986"/>
            <a:ext cx="178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Улица Щипок</a:t>
            </a:r>
            <a:endParaRPr lang="ru-RU" b="1" dirty="0"/>
          </a:p>
        </p:txBody>
      </p:sp>
      <p:pic>
        <p:nvPicPr>
          <p:cNvPr id="2" name="Picture 3" descr="http://www.onlinedress.ru/media/galery/wysiwyg/2012/11/22/th546_0_50ad3c233f05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143380"/>
            <a:ext cx="2571768" cy="2519956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026" name="DefaultOcx" r:id="rId2" imgW="914400" imgH="200160"/>
        </mc:Choice>
        <mc:Fallback>
          <p:control name="DefaultOcx" r:id="rId2" imgW="914400" imgH="20016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916113"/>
                  <a:ext cx="914400" cy="203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nlinedress.ru/media/galery/wysiwyg/2012/11/22/th546_0_50ad3c46904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143404" cy="4674610"/>
          </a:xfrm>
          <a:prstGeom prst="rect">
            <a:avLst/>
          </a:prstGeom>
          <a:noFill/>
        </p:spPr>
      </p:pic>
      <p:pic>
        <p:nvPicPr>
          <p:cNvPr id="49156" name="Picture 4" descr="http://www.onlinedress.ru/media/galery/wysiwyg/2012/11/22/th546_0_50ad3c6433b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00042"/>
            <a:ext cx="3557608" cy="395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9144000" cy="364331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Каким будет </a:t>
            </a:r>
            <a:br>
              <a:rPr lang="ru-RU" sz="6600" b="1" dirty="0" smtClean="0"/>
            </a:br>
            <a:r>
              <a:rPr lang="ru-RU" sz="6600" b="1" dirty="0" smtClean="0"/>
              <a:t>завтра наш город?</a:t>
            </a:r>
            <a:endParaRPr lang="ru-RU" sz="6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ru-RU" dirty="0" smtClean="0"/>
              <a:t>Надеюсь, не таким</a:t>
            </a:r>
            <a:endParaRPr lang="ru-RU" dirty="0"/>
          </a:p>
        </p:txBody>
      </p:sp>
      <p:pic>
        <p:nvPicPr>
          <p:cNvPr id="4" name="Picture 2" descr="http://svalka.do.am/_sf/1/s90237082.jpg">
            <a:hlinkClick r:id="rId3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3357586" cy="4304597"/>
          </a:xfrm>
          <a:prstGeom prst="rect">
            <a:avLst/>
          </a:prstGeom>
          <a:noFill/>
        </p:spPr>
      </p:pic>
      <p:pic>
        <p:nvPicPr>
          <p:cNvPr id="5" name="Picture 2" descr="http://forum.myrybinsk.ru/attached_img/19225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785926"/>
            <a:ext cx="26193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Каким?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Экологически чистым</a:t>
            </a:r>
          </a:p>
          <a:p>
            <a:r>
              <a:rPr lang="ru-RU" dirty="0" smtClean="0"/>
              <a:t>Удобным для жизни</a:t>
            </a:r>
          </a:p>
          <a:p>
            <a:r>
              <a:rPr lang="ru-RU" dirty="0" smtClean="0"/>
              <a:t>Безопасным</a:t>
            </a:r>
          </a:p>
          <a:p>
            <a:r>
              <a:rPr lang="ru-RU" dirty="0" smtClean="0"/>
              <a:t>Доброжелательным</a:t>
            </a:r>
          </a:p>
          <a:p>
            <a:r>
              <a:rPr lang="ru-RU" dirty="0" smtClean="0"/>
              <a:t>Культурным</a:t>
            </a:r>
          </a:p>
          <a:p>
            <a:r>
              <a:rPr lang="ru-RU" dirty="0" smtClean="0"/>
              <a:t>Столичным</a:t>
            </a:r>
          </a:p>
          <a:p>
            <a:r>
              <a:rPr lang="ru-RU" dirty="0" smtClean="0"/>
              <a:t>Достойным</a:t>
            </a:r>
          </a:p>
          <a:p>
            <a:r>
              <a:rPr lang="ru-RU" dirty="0" smtClean="0"/>
              <a:t>Знающим и ценящим своё прошлое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ru-RU" b="1" dirty="0" smtClean="0"/>
              <a:t>А почитать?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749675" cy="457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Андрей </a:t>
            </a:r>
            <a:r>
              <a:rPr lang="ru-RU" sz="3600" b="1" dirty="0" err="1" smtClean="0"/>
              <a:t>Жвалевский</a:t>
            </a:r>
            <a:r>
              <a:rPr lang="ru-RU" sz="3600" b="1" dirty="0" smtClean="0"/>
              <a:t>, Евгения Пастернак. -</a:t>
            </a:r>
          </a:p>
          <a:p>
            <a:r>
              <a:rPr lang="ru-RU" sz="3600" b="1" dirty="0" err="1" smtClean="0"/>
              <a:t>Москвест</a:t>
            </a:r>
            <a:r>
              <a:rPr lang="ru-RU" sz="3600" b="1" dirty="0" smtClean="0"/>
              <a:t>. -</a:t>
            </a:r>
          </a:p>
          <a:p>
            <a:r>
              <a:rPr lang="ru-RU" sz="3600" b="1" dirty="0" smtClean="0"/>
              <a:t>М. : Время, 2011.</a:t>
            </a:r>
            <a:endParaRPr lang="ru-RU" sz="3600" b="1" dirty="0"/>
          </a:p>
        </p:txBody>
      </p:sp>
      <p:pic>
        <p:nvPicPr>
          <p:cNvPr id="47106" name="Picture 2" descr="Е.Пастернак, А.Жвалевский - Москвест">
            <a:hlinkClick r:id="rId3" tooltip="Е.Пастернак, А.Жвалевский - Москвес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7" y="714356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Московские даты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6600" dirty="0" smtClean="0"/>
              <a:t>1147</a:t>
            </a:r>
          </a:p>
          <a:p>
            <a:r>
              <a:rPr lang="ru-RU" sz="6600" dirty="0" smtClean="0"/>
              <a:t>1547</a:t>
            </a:r>
          </a:p>
          <a:p>
            <a:r>
              <a:rPr lang="ru-RU" sz="6600" dirty="0" smtClean="0"/>
              <a:t>1712-1918</a:t>
            </a:r>
            <a:endParaRPr lang="ru-RU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Юрий Долгорукий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62" name="Picture 2" descr="http://img-fotki.yandex.ru/get/5505/evgknyaginin.7/0_5ef27_8466211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2990850" cy="4543425"/>
          </a:xfrm>
          <a:prstGeom prst="rect">
            <a:avLst/>
          </a:prstGeom>
          <a:noFill/>
        </p:spPr>
      </p:pic>
      <p:pic>
        <p:nvPicPr>
          <p:cNvPr id="40964" name="Picture 4" descr="http://www.kozatstvo.org.ua/ru/publications/uk_r.php?d=f&amp;i=15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714488"/>
            <a:ext cx="2971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Иван (</a:t>
            </a:r>
            <a:r>
              <a:rPr lang="en-US" b="1" dirty="0" smtClean="0"/>
              <a:t>IV) </a:t>
            </a:r>
            <a:r>
              <a:rPr lang="ru-RU" b="1" dirty="0" smtClean="0"/>
              <a:t>Грозный</a:t>
            </a:r>
            <a:endParaRPr lang="ru-RU" b="1" dirty="0"/>
          </a:p>
        </p:txBody>
      </p:sp>
      <p:pic>
        <p:nvPicPr>
          <p:cNvPr id="43010" name="Picture 2" descr="http://im6-tub-ru.yandex.net/i?id=382885407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2143140" cy="2571768"/>
          </a:xfrm>
          <a:prstGeom prst="rect">
            <a:avLst/>
          </a:prstGeom>
          <a:noFill/>
        </p:spPr>
      </p:pic>
      <p:pic>
        <p:nvPicPr>
          <p:cNvPr id="43012" name="Picture 4" descr="http://tainy.net/wp-content/uploads/2010/12/1267255286_groznyi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143248"/>
            <a:ext cx="2434231" cy="3452810"/>
          </a:xfrm>
          <a:prstGeom prst="rect">
            <a:avLst/>
          </a:prstGeom>
          <a:noFill/>
        </p:spPr>
      </p:pic>
      <p:pic>
        <p:nvPicPr>
          <p:cNvPr id="43014" name="Picture 6" descr="http://img1.liveinternet.ru/images/attach/c/0/43/443/43443255_IoannIV_reconstruction_by_Gerasimov0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1428736"/>
            <a:ext cx="2422921" cy="3524248"/>
          </a:xfrm>
          <a:prstGeom prst="rect">
            <a:avLst/>
          </a:prstGeom>
          <a:noFill/>
        </p:spPr>
      </p:pic>
      <p:pic>
        <p:nvPicPr>
          <p:cNvPr id="43016" name="Picture 8" descr="http://s53.radikal.ru/i142/1106/87/188fcd95ee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1" y="4135602"/>
            <a:ext cx="3143272" cy="2436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Пётр </a:t>
            </a:r>
            <a:r>
              <a:rPr lang="en-US" b="1" dirty="0" smtClean="0"/>
              <a:t>I</a:t>
            </a:r>
            <a:endParaRPr lang="ru-RU" b="1" dirty="0"/>
          </a:p>
        </p:txBody>
      </p:sp>
      <p:pic>
        <p:nvPicPr>
          <p:cNvPr id="44034" name="Picture 2" descr="http://stat19.privet.ru/lr/0b137378c9701dc028b917bf4190169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71678"/>
            <a:ext cx="3952875" cy="3810000"/>
          </a:xfrm>
          <a:prstGeom prst="rect">
            <a:avLst/>
          </a:prstGeom>
          <a:noFill/>
        </p:spPr>
      </p:pic>
      <p:pic>
        <p:nvPicPr>
          <p:cNvPr id="44036" name="Picture 4" descr="http://banana.by/uploads/posts/2011-08/1314254467_serov-v.a.-poslednyaya-gastrol-filippa-kirkorov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929066"/>
            <a:ext cx="3269239" cy="2529392"/>
          </a:xfrm>
          <a:prstGeom prst="rect">
            <a:avLst/>
          </a:prstGeom>
          <a:noFill/>
        </p:spPr>
      </p:pic>
      <p:pic>
        <p:nvPicPr>
          <p:cNvPr id="44038" name="Picture 6" descr="http://i264.photobucket.com/albums/ii163/aiwn08/Romanov_Young_Peter_the_Great_parsu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14290"/>
            <a:ext cx="2647947" cy="327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Пётр Первый и Москва</a:t>
            </a:r>
            <a:endParaRPr lang="ru-RU" dirty="0"/>
          </a:p>
        </p:txBody>
      </p:sp>
      <p:pic>
        <p:nvPicPr>
          <p:cNvPr id="1026" name="Picture 2" descr="http://fotomoskva.net.ru/imgk/257izmk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736"/>
            <a:ext cx="6858048" cy="481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Сухарева башня</a:t>
            </a:r>
            <a:endParaRPr lang="ru-RU" dirty="0"/>
          </a:p>
        </p:txBody>
      </p:sp>
      <p:pic>
        <p:nvPicPr>
          <p:cNvPr id="16386" name="Picture 2" descr="http://stat18.privet.ru/lr/0b20186e9b7d3142504e81b6de239be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286148" cy="4941576"/>
          </a:xfrm>
          <a:prstGeom prst="rect">
            <a:avLst/>
          </a:prstGeom>
          <a:noFill/>
        </p:spPr>
      </p:pic>
      <p:pic>
        <p:nvPicPr>
          <p:cNvPr id="16388" name="Picture 4" descr="http://stat21.privet.ru/lr/0c20c078c0d8b9a126d76c1f432bbe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3507357" cy="468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E3F4ED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3F4E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265</Words>
  <Application>Microsoft Office PowerPoint</Application>
  <PresentationFormat>Экран (4:3)</PresentationFormat>
  <Paragraphs>98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Справедливость</vt:lpstr>
      <vt:lpstr>Москва. Вчера. Сегодня. Завтра</vt:lpstr>
      <vt:lpstr>Презентация PowerPoint</vt:lpstr>
      <vt:lpstr>Презентация PowerPoint</vt:lpstr>
      <vt:lpstr>Московские даты</vt:lpstr>
      <vt:lpstr>Юрий Долгорукий </vt:lpstr>
      <vt:lpstr>Иван (IV) Грозный</vt:lpstr>
      <vt:lpstr>Пётр I</vt:lpstr>
      <vt:lpstr>Пётр Первый и Москва</vt:lpstr>
      <vt:lpstr>Сухарева башня</vt:lpstr>
      <vt:lpstr>Презентация PowerPoint</vt:lpstr>
      <vt:lpstr>Презентация PowerPoint</vt:lpstr>
      <vt:lpstr>Кому какой памятник нравится в Москве?</vt:lpstr>
      <vt:lpstr>ПАМЯТНИК Чехову в Томске</vt:lpstr>
      <vt:lpstr>Необычные памятники в Москве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скульптурный памятник в Москве?</vt:lpstr>
      <vt:lpstr>Презентация PowerPoint</vt:lpstr>
      <vt:lpstr>1818</vt:lpstr>
      <vt:lpstr>Памятники перемещаются в пространстве</vt:lpstr>
      <vt:lpstr>Презентация PowerPoint</vt:lpstr>
      <vt:lpstr>Презентация PowerPoint</vt:lpstr>
      <vt:lpstr>Какими были памятники  до 1818 года?</vt:lpstr>
      <vt:lpstr>Триумфальные арки</vt:lpstr>
      <vt:lpstr>Храмы-памятники</vt:lpstr>
      <vt:lpstr>Презентация PowerPoint</vt:lpstr>
      <vt:lpstr>Презентация PowerPoint</vt:lpstr>
      <vt:lpstr>Презентация PowerPoint</vt:lpstr>
      <vt:lpstr>Московская топонимика</vt:lpstr>
      <vt:lpstr>Презентация PowerPoint</vt:lpstr>
      <vt:lpstr>Презентация PowerPoint</vt:lpstr>
      <vt:lpstr>Каким будет  завтра наш город?</vt:lpstr>
      <vt:lpstr>Надеюсь, не таким</vt:lpstr>
      <vt:lpstr>Каким?</vt:lpstr>
      <vt:lpstr>А почитать?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Москва. Вчера. Сегодня. Завтра</dc:title>
  <dc:creator>admin</dc:creator>
  <cp:lastModifiedBy>Jerry</cp:lastModifiedBy>
  <cp:revision>42</cp:revision>
  <dcterms:created xsi:type="dcterms:W3CDTF">2013-08-31T12:19:55Z</dcterms:created>
  <dcterms:modified xsi:type="dcterms:W3CDTF">2013-10-02T15:00:09Z</dcterms:modified>
</cp:coreProperties>
</file>